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sldIdLst>
    <p:sldId id="25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297" r:id="rId22"/>
    <p:sldId id="315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2" autoAdjust="0"/>
    <p:restoredTop sz="94608"/>
  </p:normalViewPr>
  <p:slideViewPr>
    <p:cSldViewPr snapToGrid="0">
      <p:cViewPr>
        <p:scale>
          <a:sx n="100" d="100"/>
          <a:sy n="100" d="100"/>
        </p:scale>
        <p:origin x="784" y="15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16.07.20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403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 Simone Marx,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709424" y="1959428"/>
            <a:ext cx="6482576" cy="1469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t="3274" b="3274"/>
          <a:stretch>
            <a:fillRect/>
          </a:stretch>
        </p:blipFill>
        <p:spPr>
          <a:xfrm>
            <a:off x="633169" y="3546736"/>
            <a:ext cx="8220246" cy="3082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0" y="1959428"/>
            <a:ext cx="6353909" cy="590931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Besonders Seq2Seq als </a:t>
            </a:r>
            <a:r>
              <a:rPr lang="de-DE" dirty="0" err="1"/>
              <a:t>Deep</a:t>
            </a:r>
            <a:r>
              <a:rPr lang="de-DE" dirty="0"/>
              <a:t> Learning Algorithmus in der Literatur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6770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31507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Anwendung über RNNs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0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635596"/>
            <a:ext cx="3310877" cy="592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" y="2533449"/>
            <a:ext cx="9780093" cy="5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/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90892" y="596119"/>
            <a:ext cx="386795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Naïve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Bayes</a:t>
            </a:r>
            <a:r>
              <a:rPr lang="de-DE" sz="2000" dirty="0">
                <a:solidFill>
                  <a:schemeClr val="bg1"/>
                </a:solidFill>
              </a:rPr>
              <a:t> &amp; Entscheidungsbäume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Erkennung der Wortart durch Wörterstruktur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Alternative Methoden sind notwendig um auf vergleichbares Ergebnis eines </a:t>
            </a:r>
            <a:r>
              <a:rPr lang="de-DE" sz="2000" dirty="0" err="1">
                <a:solidFill>
                  <a:schemeClr val="bg1"/>
                </a:solidFill>
              </a:rPr>
              <a:t>Deep</a:t>
            </a:r>
            <a:r>
              <a:rPr lang="de-DE" sz="2000" dirty="0">
                <a:solidFill>
                  <a:schemeClr val="bg1"/>
                </a:solidFill>
              </a:rPr>
              <a:t> NN zu kommen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Großer vielfach </a:t>
            </a:r>
            <a:r>
              <a:rPr lang="de-DE" sz="2000" dirty="0" err="1">
                <a:solidFill>
                  <a:schemeClr val="bg1"/>
                </a:solidFill>
              </a:rPr>
              <a:t>gelabelter</a:t>
            </a:r>
            <a:r>
              <a:rPr lang="de-DE" sz="2000" dirty="0">
                <a:solidFill>
                  <a:schemeClr val="bg1"/>
                </a:solidFill>
              </a:rPr>
              <a:t> Datensatz notwendig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  </a:t>
            </a:r>
            <a:r>
              <a:rPr lang="de-DE" sz="2000" dirty="0" err="1">
                <a:solidFill>
                  <a:schemeClr val="bg1"/>
                </a:solidFill>
                <a:sym typeface="Wingdings" pitchFamily="2" charset="2"/>
              </a:rPr>
              <a:t>Deep</a:t>
            </a: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 Learning ist besser      für das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b="1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05637" y="4090740"/>
            <a:ext cx="2808000" cy="1861579"/>
            <a:chOff x="5652121" y="1826487"/>
            <a:chExt cx="2448361" cy="186157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Seq2Seq Modell über RNN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26487"/>
              <a:ext cx="24483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7" y="2080500"/>
            <a:ext cx="2914616" cy="2561771"/>
            <a:chOff x="5652120" y="1826487"/>
            <a:chExt cx="2537517" cy="25617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Verwendung der Seq2Seq </a:t>
              </a:r>
              <a:r>
                <a:rPr lang="de-DE" sz="1500" dirty="0" err="1"/>
                <a:t>Tensorflow</a:t>
              </a:r>
              <a:endParaRPr lang="de-DE" sz="1500" dirty="0"/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Programmierung des </a:t>
              </a:r>
              <a:br>
                <a:rPr lang="de-DE" sz="1500" dirty="0"/>
              </a:br>
              <a:r>
                <a:rPr lang="de-DE" sz="1500" dirty="0" err="1"/>
                <a:t>Pre</a:t>
              </a:r>
              <a:r>
                <a:rPr lang="de-DE" sz="1500" dirty="0"/>
                <a:t>- </a:t>
              </a:r>
              <a:r>
                <a:rPr lang="de-DE" sz="1500" dirty="0" err="1"/>
                <a:t>Processings</a:t>
              </a:r>
              <a:endParaRPr lang="de-DE" sz="1500" dirty="0"/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26487"/>
              <a:ext cx="24483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Vorstellung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der 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Anwendung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1353" y="160953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1167686" y="1923502"/>
            <a:ext cx="2785683" cy="2066752"/>
            <a:chOff x="1316574" y="2133806"/>
            <a:chExt cx="1652623" cy="18947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6436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Smalltalk und sinnvolle Antworten sind möglich</a:t>
              </a:r>
            </a:p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Modell erfüllt alle gewünschten Anforderungen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8224566" y="1923502"/>
            <a:ext cx="2813812" cy="1667263"/>
            <a:chOff x="9191943" y="2074763"/>
            <a:chExt cx="1660925" cy="1667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403198"/>
              <a:ext cx="1652623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500" dirty="0"/>
                <a:t>keine tiefgehende, zusammenhängende Gespräche möglich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500" dirty="0"/>
                <a:t>Bedienung komplexer als erwartet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83351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185236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그룹 18">
            <a:extLst>
              <a:ext uri="{FF2B5EF4-FFF2-40B4-BE49-F238E27FC236}">
                <a16:creationId xmlns:a16="http://schemas.microsoft.com/office/drawing/2014/main" id="{EB3E2061-188A-D543-81ED-F2156DD112A1}"/>
              </a:ext>
            </a:extLst>
          </p:cNvPr>
          <p:cNvGrpSpPr/>
          <p:nvPr/>
        </p:nvGrpSpPr>
        <p:grpSpPr>
          <a:xfrm>
            <a:off x="3497336" y="4594080"/>
            <a:ext cx="4796199" cy="1638699"/>
            <a:chOff x="1316574" y="2032142"/>
            <a:chExt cx="1652623" cy="1833961"/>
          </a:xfrm>
        </p:grpSpPr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343B5D0F-4AAD-5241-BDFC-4A2B36809321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481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Trainingsdaten verbessern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Ausführlichere Validierung der Hyperparameter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Erhöhung der Ressourcen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Verwendung mehrerer Technologien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AC81EF32-5D0B-A241-AB4A-4F6F9093627F}"/>
                </a:ext>
              </a:extLst>
            </p:cNvPr>
            <p:cNvSpPr txBox="1"/>
            <p:nvPr/>
          </p:nvSpPr>
          <p:spPr>
            <a:xfrm>
              <a:off x="1316574" y="2032142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Lösungsansätze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01</a:t>
            </a:r>
            <a:r>
              <a:rPr lang="de-DE" sz="3000" dirty="0"/>
              <a:t>	Idee</a:t>
            </a:r>
          </a:p>
          <a:p>
            <a:r>
              <a:rPr lang="de-DE" sz="3000" dirty="0"/>
              <a:t>	</a:t>
            </a:r>
          </a:p>
          <a:p>
            <a:r>
              <a:rPr lang="de-DE" sz="3000" b="1" dirty="0"/>
              <a:t>02</a:t>
            </a:r>
            <a:r>
              <a:rPr lang="de-DE" sz="3000" dirty="0"/>
              <a:t>	Recherche</a:t>
            </a:r>
          </a:p>
          <a:p>
            <a:endParaRPr lang="de-DE" sz="3000" dirty="0"/>
          </a:p>
          <a:p>
            <a:r>
              <a:rPr lang="de-DE" sz="3000" b="1" dirty="0"/>
              <a:t>03</a:t>
            </a:r>
            <a:r>
              <a:rPr lang="de-DE" sz="3000" dirty="0"/>
              <a:t>	Technologien und Methoden</a:t>
            </a:r>
          </a:p>
          <a:p>
            <a:endParaRPr lang="de-DE" sz="3000" dirty="0"/>
          </a:p>
          <a:p>
            <a:r>
              <a:rPr lang="de-DE" sz="3000" b="1" dirty="0"/>
              <a:t>04</a:t>
            </a:r>
            <a:r>
              <a:rPr lang="de-DE" sz="3000" dirty="0"/>
              <a:t>	Weitere Ansätze</a:t>
            </a:r>
          </a:p>
          <a:p>
            <a:endParaRPr lang="de-DE" sz="3000" dirty="0"/>
          </a:p>
          <a:p>
            <a:r>
              <a:rPr lang="de-DE" sz="3000" b="1" dirty="0"/>
              <a:t>05</a:t>
            </a:r>
            <a:r>
              <a:rPr lang="de-DE" sz="3000" dirty="0"/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07941"/>
            <a:chOff x="-478737" y="1068012"/>
            <a:chExt cx="4245440" cy="9079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600438"/>
            <a:chOff x="-478738" y="1068012"/>
            <a:chExt cx="4245439" cy="16004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Erhöhung der Ressourcen, wenn Projekt 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geht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Erwirtschafteter Ertrag kann für Projekt thesauriert werden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369606"/>
            <a:chOff x="-475010" y="1068012"/>
            <a:chExt cx="4241713" cy="13696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27911"/>
            <a:chOff x="-475010" y="1068012"/>
            <a:chExt cx="4241713" cy="9279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0E3B61BA-5FF9-A144-9403-D4FA06FA1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E8B366-8F3B-FA43-9996-B9434108E567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Wissenschaftliche Arbeiten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/>
              <a:t>Langfristiger Ertrag soll </a:t>
            </a:r>
            <a:br>
              <a:rPr lang="de-DE" dirty="0"/>
            </a:br>
            <a:r>
              <a:rPr lang="de-DE" dirty="0"/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/>
              <a:t>Break-even Point soll möglichst früh </a:t>
            </a:r>
            <a:br>
              <a:rPr lang="de-DE" dirty="0"/>
            </a:br>
            <a:r>
              <a:rPr lang="de-DE" dirty="0"/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032896" y="1892539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705846" y="1799242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6543"/>
              </p:ext>
            </p:extLst>
          </p:nvPr>
        </p:nvGraphicFramePr>
        <p:xfrm>
          <a:off x="2425522" y="2357996"/>
          <a:ext cx="3163909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238206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26224"/>
              </p:ext>
            </p:extLst>
          </p:nvPr>
        </p:nvGraphicFramePr>
        <p:xfrm>
          <a:off x="6096000" y="2357996"/>
          <a:ext cx="3163909" cy="3759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35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3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3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945836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988000" y="2130015"/>
            <a:ext cx="5348288" cy="3314968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7515"/>
              </p:ext>
            </p:extLst>
          </p:nvPr>
        </p:nvGraphicFramePr>
        <p:xfrm>
          <a:off x="2908521" y="1975227"/>
          <a:ext cx="5424106" cy="3491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Macintosh PowerPoint</Application>
  <PresentationFormat>Breitbild</PresentationFormat>
  <Paragraphs>175</Paragraphs>
  <Slides>21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Simon Scapan</cp:lastModifiedBy>
  <cp:revision>37</cp:revision>
  <dcterms:created xsi:type="dcterms:W3CDTF">2020-07-13T06:50:01Z</dcterms:created>
  <dcterms:modified xsi:type="dcterms:W3CDTF">2020-07-16T07:04:08Z</dcterms:modified>
</cp:coreProperties>
</file>